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Nailya\Desktop\8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2" y="5439"/>
            <a:ext cx="9167727" cy="6852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07704" y="692696"/>
            <a:ext cx="5544616" cy="34163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51720" y="764704"/>
            <a:ext cx="5256584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№3 </a:t>
            </a:r>
          </a:p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28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Тази</a:t>
            </a:r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Гизата</a:t>
            </a:r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г.Агрыз</a:t>
            </a:r>
            <a:endParaRPr lang="ru-RU" sz="28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Татарстан</a:t>
            </a:r>
          </a:p>
        </p:txBody>
      </p:sp>
      <p:pic>
        <p:nvPicPr>
          <p:cNvPr id="7" name="Picture 2" descr="C:\Users\Nailya\Desktop\мероприятия\акция улыбайся\'v,ktvf cvc-ltn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76671"/>
            <a:ext cx="1440160" cy="14710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640805" y="3416916"/>
            <a:ext cx="390062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Отряд " </a:t>
            </a:r>
            <a:r>
              <a:rPr lang="en-US" sz="3200" b="1" cap="none" spc="0" dirty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Easy Kids</a:t>
            </a:r>
            <a:r>
              <a:rPr lang="ru-RU" sz="3200" b="1" cap="none" spc="0" dirty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endParaRPr lang="ru-RU" sz="3200" b="1" cap="none" spc="0" dirty="0">
              <a:ln w="10541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99886" y="2216587"/>
            <a:ext cx="407284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</a:t>
            </a:r>
          </a:p>
          <a:p>
            <a:pPr algn="ctr"/>
            <a:r>
              <a:rPr lang="ru-RU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Антинаркотический проект</a:t>
            </a:r>
          </a:p>
          <a:p>
            <a:pPr algn="ctr"/>
            <a:r>
              <a:rPr lang="en-US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ТОЯТЕЛЬНЫЕ ДЕТИ</a:t>
            </a:r>
          </a:p>
          <a:p>
            <a:pPr algn="ctr"/>
            <a:r>
              <a:rPr lang="ru-RU" b="1" cap="all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cap="all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SMS</a:t>
            </a:r>
            <a:r>
              <a:rPr lang="ru-RU" b="1" cap="all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-ДЕТИ)</a:t>
            </a:r>
            <a:endParaRPr lang="ru-RU" b="1" cap="all" spc="0" dirty="0">
              <a:ln w="9000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060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ailya\Desktop\мероприятия\акция улыбайся\'v,ktvf cvc-ltn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5014"/>
            <a:ext cx="1296144" cy="132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35696" y="219211"/>
            <a:ext cx="575811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Республиканская акция</a:t>
            </a: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«Поделись улыбкой»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Nailya\Desktop\мероприятия\акция улыбайся\,m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387" y="204403"/>
            <a:ext cx="1136365" cy="113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11760" y="1535242"/>
            <a:ext cx="458818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17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сентября  "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SаMоSтоятельные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дети" 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СОШ №3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г.Агрыз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отряд "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Easy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Kids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 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провели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Республиканскую акцию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 algn="just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"Поделись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улыбкой"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центральной площади города. 120 участникам были подарены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смайлы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символизирующие эту акцию и призывающие вести ЗОЖ. Ребята желали прохожим доброго дня,  дарили на память рисунки с улыбками и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смайлами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В завершении акции была сделана памятная брошюра с пожеланиями от прохожих.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C:\Users\Nailya\Desktop\мероприятия\акция улыбайся\4q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35242"/>
            <a:ext cx="2073369" cy="1166270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Nailya\Desktop\мероприятия\акция улыбайся\1q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949" y="1556115"/>
            <a:ext cx="2048282" cy="1152159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Nailya\Desktop\мероприятия\акция улыбайся\6q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27" y="4738998"/>
            <a:ext cx="2495537" cy="1403740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Nailya\Desktop\мероприятия\акция улыбайся\qa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288" y="4669480"/>
            <a:ext cx="2584464" cy="1453761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Nailya\Desktop\мероприятия\акция улыбайся\ws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47" y="3300030"/>
            <a:ext cx="2149491" cy="1209089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Nailya\Desktop\мероприятия\акция улыбайся\5q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949" y="3254138"/>
            <a:ext cx="2048282" cy="1152158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347864" y="5515067"/>
            <a:ext cx="259327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Неважно, что произойдет </a:t>
            </a:r>
          </a:p>
          <a:p>
            <a:pPr algn="ctr"/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Easy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Kids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идет ВПЕРЕД</a:t>
            </a:r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1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17772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701</TotalTime>
  <Words>44</Words>
  <Application>Microsoft Office PowerPoint</Application>
  <PresentationFormat>Экран (4:3)</PresentationFormat>
  <Paragraphs>26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Воздушный поток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Nailya</dc:creator>
  <cp:lastModifiedBy>Nailya</cp:lastModifiedBy>
  <cp:revision>8</cp:revision>
  <dcterms:created xsi:type="dcterms:W3CDTF">2016-09-17T04:25:40Z</dcterms:created>
  <dcterms:modified xsi:type="dcterms:W3CDTF">2016-09-17T16:33:27Z</dcterms:modified>
</cp:coreProperties>
</file>